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307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embeddedFontLst>
    <p:embeddedFont>
      <p:font typeface="Open Sans" panose="020B0604020202020204" charset="0"/>
      <p:regular r:id="rId55"/>
      <p:bold r:id="rId56"/>
      <p:italic r:id="rId57"/>
      <p:boldItalic r:id="rId58"/>
    </p:embeddedFont>
    <p:embeddedFont>
      <p:font typeface="PT Sans Narrow" panose="020B0604020202020204" charset="0"/>
      <p:regular r:id="rId59"/>
      <p:bold r:id="rId60"/>
    </p:embeddedFont>
    <p:embeddedFont>
      <p:font typeface="Trebuchet MS" panose="020B0603020202020204" pitchFamily="34" charset="0"/>
      <p:regular r:id="rId61"/>
      <p:bold r:id="rId62"/>
      <p:italic r:id="rId63"/>
      <p:boldItalic r:id="rId6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63" Type="http://schemas.openxmlformats.org/officeDocument/2006/relationships/font" Target="fonts/font9.fnt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61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240d7d498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240d7d498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240d7d498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240d7d498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240d7d498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240d7d498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240d7d49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240d7d49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240d7d49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240d7d49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240d7d498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240d7d498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240d7d498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240d7d498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240d7d498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240d7d498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5240d7d498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5240d7d498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240d7d498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5240d7d498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240d7d498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240d7d498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240d7d498_0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5240d7d498_0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240d7d498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240d7d498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240d7d498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5240d7d498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5240d7d498_0_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5240d7d498_0_2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5240d7d498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5240d7d498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240d7d498_0_2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5240d7d498_0_2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240d7d498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5240d7d498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5240d7d498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5240d7d498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5240d7d498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5240d7d498_0_3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525929933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525929933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5240d7d498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5240d7d498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525929933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525929933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25929933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525929933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525929933d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525929933d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525929933d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525929933d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525929933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525929933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525929933d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525929933d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525929933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525929933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525929933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525929933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127154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525929933d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525929933d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525929933d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525929933d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240d7d498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240d7d498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525929933d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525929933d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525929933d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525929933d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525929933d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525929933d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525929933d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525929933d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525929933d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525929933d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525929933d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525929933d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525929933d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525929933d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525929933d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525929933d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525929933d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525929933d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525929933d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525929933d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240d7d498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240d7d498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525929933d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525929933d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525929933d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525929933d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525929933d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525929933d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240d7d498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240d7d498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240d7d498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240d7d498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240d7d498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240d7d498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240d7d498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240d7d498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latihan_codeigniter/index.php/welcom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ritish_Columbia_Institute_of_Technolog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achefriends.org/index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s://dev.mysql.com/downloads/install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Belajar CodeIgniter Dasar</a:t>
            </a: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Afiq Rasyid Muhammad</a:t>
            </a:r>
            <a:endParaRPr/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7425" y="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2. Persiapan dan Instalasi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Rename file code jadi latihan_codeigniter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Masukkan ke dalam folder htdocs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Coba jalankan XAMPP untuk apachenya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Masukkan ke url </a:t>
            </a:r>
            <a:r>
              <a:rPr lang="en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http://localhost/latihan_codeigniter/index.php/welcome</a:t>
            </a:r>
            <a:br>
              <a:rPr lang="en" sz="2400">
                <a:latin typeface="Arial"/>
                <a:ea typeface="Arial"/>
                <a:cs typeface="Arial"/>
                <a:sym typeface="Arial"/>
              </a:rPr>
            </a:br>
            <a:br>
              <a:rPr lang="en" sz="2400">
                <a:latin typeface="Arial"/>
                <a:ea typeface="Arial"/>
                <a:cs typeface="Arial"/>
                <a:sym typeface="Arial"/>
              </a:rPr>
            </a:b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Persiapan dan Instalasi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/>
          <p:cNvPicPr preferRelativeResize="0"/>
          <p:nvPr/>
        </p:nvPicPr>
        <p:blipFill rotWithShape="1">
          <a:blip r:embed="rId5">
            <a:alphaModFix/>
          </a:blip>
          <a:srcRect r="-7112" b="-6849"/>
          <a:stretch/>
        </p:blipFill>
        <p:spPr>
          <a:xfrm>
            <a:off x="143800" y="1266324"/>
            <a:ext cx="6634049" cy="3551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a Basic Code Igniter - Penjelasan MVC</a:t>
            </a:r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-"/>
            </a:pPr>
            <a:r>
              <a:rPr lang="en"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MVC =  Model View Controller</a:t>
            </a:r>
            <a:endParaRPr sz="2000">
              <a:solidFill>
                <a:srgbClr val="90C2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-"/>
            </a:pPr>
            <a:r>
              <a:rPr lang="en"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MVC adalah sebuah arsitektur teknologi yang memisahkan domain/aplikasi/business, data , user interface secara independent.</a:t>
            </a:r>
            <a:endParaRPr sz="200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-"/>
            </a:pPr>
            <a:r>
              <a:rPr lang="en"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Dimana, Model mengurus behavior dan data dari sebuah aplikasi (business logic)</a:t>
            </a:r>
            <a:endParaRPr sz="200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-"/>
            </a:pPr>
            <a:r>
              <a:rPr lang="en"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View adalah mengurus user interface dari sebuah aplikasi</a:t>
            </a:r>
            <a:endParaRPr sz="200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Arial"/>
              <a:buChar char="-"/>
            </a:pPr>
            <a:r>
              <a:rPr lang="en"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Dan Controller mengatur untuk menghubungkan Model </a:t>
            </a:r>
            <a:endParaRPr sz="200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000" y="1266325"/>
            <a:ext cx="8426000" cy="247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3.a Penjelasan MVC </a:t>
            </a:r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Akses: [domain-kamu]/[nama-controller-kamu]/[nama-method-controller-kamu]/[argumen-controller-kamu]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3.b Latihan MVC - Controller</a:t>
            </a:r>
            <a:endParaRPr/>
          </a:p>
        </p:txBody>
      </p:sp>
      <p:sp>
        <p:nvSpPr>
          <p:cNvPr id="175" name="Google Shape;175;p2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Buka file Welcome.php di /applications/controllers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Edit Filenya menjadi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850" y="2297029"/>
            <a:ext cx="5539475" cy="208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3.c Latihan MVC - View</a:t>
            </a:r>
            <a:endParaRPr/>
          </a:p>
        </p:txBody>
      </p:sp>
      <p:sp>
        <p:nvSpPr>
          <p:cNvPr id="183" name="Google Shape;183;p2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Buka folder di /applications/views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Buat file bernama salam_sapa.php dan sukses_simpan_sapa.php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3.c Latihan MVC - View</a:t>
            </a:r>
            <a:endParaRPr/>
          </a:p>
        </p:txBody>
      </p:sp>
      <p:sp>
        <p:nvSpPr>
          <p:cNvPr id="191" name="Google Shape;191;p2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File salam_sapa.php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4325" y="1266325"/>
            <a:ext cx="6183076" cy="378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3.c Latihan MVC - View</a:t>
            </a:r>
            <a:endParaRPr/>
          </a:p>
        </p:txBody>
      </p:sp>
      <p:sp>
        <p:nvSpPr>
          <p:cNvPr id="200" name="Google Shape;200;p2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Buka file Welcome.php di /applications/controllers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Edit Filenya menjadi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575" y="2298277"/>
            <a:ext cx="7190400" cy="158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3.c Latihan MVC - View</a:t>
            </a:r>
            <a:endParaRPr/>
          </a:p>
        </p:txBody>
      </p:sp>
      <p:sp>
        <p:nvSpPr>
          <p:cNvPr id="208" name="Google Shape;208;p3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Buka file Welcome.php di /applications/controllers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Edit Filenya menjadi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400" y="2110075"/>
            <a:ext cx="6135576" cy="295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3.c Latihan MVC - View</a:t>
            </a:r>
            <a:endParaRPr/>
          </a:p>
        </p:txBody>
      </p:sp>
      <p:sp>
        <p:nvSpPr>
          <p:cNvPr id="216" name="Google Shape;216;p3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File 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Sukses_simpan_sapa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.php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" name="Google Shape;21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63" y="2571738"/>
            <a:ext cx="8772525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Perkenalan </a:t>
            </a:r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body" idx="1"/>
          </p:nvPr>
        </p:nvSpPr>
        <p:spPr>
          <a:xfrm>
            <a:off x="311725" y="1266325"/>
            <a:ext cx="8520600" cy="36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Char char="●"/>
            </a:pPr>
            <a:r>
              <a:rPr lang="en" sz="2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Nama: Afiq Rasyid Muhammad</a:t>
            </a:r>
            <a:endParaRPr sz="2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Char char="●"/>
            </a:pPr>
            <a:r>
              <a:rPr lang="en" sz="2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Sekolah: Lulusan Fakultas Ilmu Komputer, Universitas Indonesia (Cumlaude Honor)</a:t>
            </a:r>
            <a:endParaRPr sz="2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Char char="●"/>
            </a:pPr>
            <a:r>
              <a:rPr lang="en" sz="2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Berpengalaman lebih dari 3 tahun dalam praktisi ataupun mengajar pemograman</a:t>
            </a:r>
            <a:endParaRPr sz="2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Char char="●"/>
            </a:pPr>
            <a:r>
              <a:rPr lang="en" sz="2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Pekerjaan saat ini: Software Engineer di Bukalapak</a:t>
            </a:r>
            <a:endParaRPr sz="2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Char char="●"/>
            </a:pPr>
            <a:r>
              <a:rPr lang="en" sz="2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Email: afiqrasyidm@gmail.com</a:t>
            </a:r>
            <a:endParaRPr sz="2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600">
              <a:solidFill>
                <a:srgbClr val="1CADE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600">
              <a:solidFill>
                <a:srgbClr val="1CADE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200"/>
              </a:spcBef>
              <a:spcAft>
                <a:spcPts val="1600"/>
              </a:spcAft>
              <a:buNone/>
            </a:pPr>
            <a:endParaRPr sz="2400">
              <a:solidFill>
                <a:srgbClr val="40404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3.d Latihan MVC - Model</a:t>
            </a:r>
            <a:endParaRPr/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Buka folder di /applications/models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Buat file Perasaan_model.php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8597" y="1990450"/>
            <a:ext cx="5171325" cy="294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3.d Latihan MVC - Model</a:t>
            </a:r>
            <a:endParaRPr/>
          </a:p>
        </p:txBody>
      </p:sp>
      <p:sp>
        <p:nvSpPr>
          <p:cNvPr id="234" name="Google Shape;234;p3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Buka folder di /applications/models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Buat file Perasaan_model.php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8597" y="1990450"/>
            <a:ext cx="5171325" cy="294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3.e Latihan MVC -Singkat URL</a:t>
            </a:r>
            <a:endParaRPr/>
          </a:p>
        </p:txBody>
      </p:sp>
      <p:sp>
        <p:nvSpPr>
          <p:cNvPr id="243" name="Google Shape;243;p34"/>
          <p:cNvSpPr txBox="1">
            <a:spLocks noGrp="1"/>
          </p:cNvSpPr>
          <p:nvPr>
            <p:ph type="body" idx="1"/>
          </p:nvPr>
        </p:nvSpPr>
        <p:spPr>
          <a:xfrm>
            <a:off x="129950" y="162785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Kita bisa menyingkat URL yang awalnya </a:t>
            </a:r>
            <a:r>
              <a:rPr lang="en" b="1">
                <a:latin typeface="Arial"/>
                <a:ea typeface="Arial"/>
                <a:cs typeface="Arial"/>
                <a:sym typeface="Arial"/>
              </a:rPr>
              <a:t>localhost//latihan_codeigniter/index.php/welcome/salam_sapa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menjadi </a:t>
            </a:r>
            <a:r>
              <a:rPr lang="en" b="1">
                <a:latin typeface="Arial"/>
                <a:ea typeface="Arial"/>
                <a:cs typeface="Arial"/>
                <a:sym typeface="Arial"/>
              </a:rPr>
              <a:t>localhost//latihan_codeigniter/index.php/salam_sapa</a:t>
            </a:r>
            <a:br>
              <a:rPr lang="en" b="1">
                <a:latin typeface="Arial"/>
                <a:ea typeface="Arial"/>
                <a:cs typeface="Arial"/>
                <a:sym typeface="Arial"/>
              </a:rPr>
            </a:br>
            <a:endParaRPr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Cukup buka file routes.php di applications/config dan tambahkan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200" y="3848975"/>
            <a:ext cx="5703800" cy="57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Project Membuat Blog Sederhana</a:t>
            </a:r>
            <a:endParaRPr/>
          </a:p>
        </p:txBody>
      </p:sp>
      <p:sp>
        <p:nvSpPr>
          <p:cNvPr id="252" name="Google Shape;252;p3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Di Pembahasan ini kita akan membuat blog, dimana fitur-fitur nya terdiri: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Terhubung ke database(persistence)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Fitur create data post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Read data post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Update data Post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Delete data post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" sz="2000" dirty="0">
                <a:latin typeface="Arial"/>
                <a:ea typeface="Arial"/>
                <a:cs typeface="Arial"/>
                <a:sym typeface="Arial"/>
              </a:rPr>
              <a:t>Singkat URL</a:t>
            </a:r>
            <a:br>
              <a:rPr lang="en" sz="2000" dirty="0">
                <a:latin typeface="Arial"/>
                <a:ea typeface="Arial"/>
                <a:cs typeface="Arial"/>
                <a:sym typeface="Arial"/>
              </a:rPr>
            </a:br>
            <a:br>
              <a:rPr lang="en" sz="2000" dirty="0">
                <a:latin typeface="Arial"/>
                <a:ea typeface="Arial"/>
                <a:cs typeface="Arial"/>
                <a:sym typeface="Arial"/>
              </a:rPr>
            </a:br>
            <a:br>
              <a:rPr lang="en" sz="2000" dirty="0">
                <a:latin typeface="Arial"/>
                <a:ea typeface="Arial"/>
                <a:cs typeface="Arial"/>
                <a:sym typeface="Arial"/>
              </a:rPr>
            </a:b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260" name="Google Shape;260;p3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Cukup dalam satu tabel bernama post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Didalamnya ada kolom, hanya ada judul dan text, dengan tipe char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Sehingga bentuk tabelnya</a:t>
            </a:r>
            <a:br>
              <a:rPr lang="en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Post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Id tipe variable int (increment)</a:t>
            </a:r>
            <a:br>
              <a:rPr lang="en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Judul tipe variable varchar 255</a:t>
            </a:r>
            <a:br>
              <a:rPr lang="en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Text tipe variable varchar 255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1" name="Google Shape;2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268" name="Google Shape;268;p3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Kita bisa menggunakan SQL biasa, tapi tidak disarankan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Karena kalau menggunakan migration bisa mendapatkan keuntungan, seperti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lphaL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Lebih terstruktur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lphaL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Lebih terorganisir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lphaL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Lebih mudah dibaca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lphaLcPeriod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Lebih mudah dimaintain jika ada perubahan versi database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" name="Google Shape;26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8"/>
          <p:cNvSpPr txBox="1">
            <a:spLocks noGrp="1"/>
          </p:cNvSpPr>
          <p:nvPr>
            <p:ph type="title"/>
          </p:nvPr>
        </p:nvSpPr>
        <p:spPr>
          <a:xfrm>
            <a:off x="398475" y="2862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276" name="Google Shape;276;p38"/>
          <p:cNvSpPr txBox="1">
            <a:spLocks noGrp="1"/>
          </p:cNvSpPr>
          <p:nvPr>
            <p:ph type="body" idx="1"/>
          </p:nvPr>
        </p:nvSpPr>
        <p:spPr>
          <a:xfrm>
            <a:off x="311700" y="99365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Setting Migrasi dan Database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Jalankan XAMPP kamu dan buat project bernama Blog_CI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Buat database di localhost/phpmyadmin bernama “blog_code_igniter”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Ubah konfigurasi application/config/database.php yang sesuai dengan environment database kamu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Ubah migration type di application/config/migration.php menjadi </a:t>
            </a:r>
            <a:r>
              <a:rPr lang="en" sz="2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“sequential”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7" name="Google Shape;27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284" name="Google Shape;284;p3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Setting Migrasi dan Database</a:t>
            </a:r>
            <a:endParaRPr sz="2400" dirty="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Arial"/>
              <a:buAutoNum type="arabicPeriod" startAt="4"/>
            </a:pPr>
            <a:r>
              <a:rPr lang="en" sz="240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Buka /applications/ dan buat folder migrations </a:t>
            </a:r>
            <a:endParaRPr sz="2400" dirty="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Arial"/>
              <a:buAutoNum type="arabicPeriod" startAt="4"/>
            </a:pPr>
            <a:r>
              <a:rPr lang="en" sz="240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Dan buat file bernama 001_tambah_post.php </a:t>
            </a:r>
            <a:endParaRPr sz="2400" dirty="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Arial"/>
              <a:buAutoNum type="arabicPeriod" startAt="4"/>
            </a:pPr>
            <a:r>
              <a:rPr lang="en" sz="2400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Isikan didalam filenya sebagai berikut</a:t>
            </a:r>
            <a:endParaRPr sz="2400" dirty="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5" name="Google Shape;28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292" name="Google Shape;292;p4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Setting Migrasi dan Database</a:t>
            </a:r>
            <a:br>
              <a:rPr lang="en" sz="12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12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000" y="145038"/>
            <a:ext cx="6892026" cy="4853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301" name="Google Shape;301;p4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Setting Migrasi dan Database</a:t>
            </a: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8. Buka application/config/migration.php dan ganti beberapa hal ini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500" y="2630338"/>
            <a:ext cx="4629150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87475" y="2630350"/>
            <a:ext cx="3755725" cy="79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61050" y="3919925"/>
            <a:ext cx="3676650" cy="8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Apa itu Code Igniter(CI)?</a:t>
            </a:r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body" idx="1"/>
          </p:nvPr>
        </p:nvSpPr>
        <p:spPr>
          <a:xfrm>
            <a:off x="311725" y="1266325"/>
            <a:ext cx="8520600" cy="36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 Igniter adalah Framework website PHP yang sangat populer saat ini</a:t>
            </a:r>
            <a:br>
              <a:rPr lang="en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Sudah mencapai </a:t>
            </a:r>
            <a:r>
              <a:rPr lang="en" sz="3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Version 3.1.10</a:t>
            </a:r>
            <a:br>
              <a:rPr lang="en" sz="3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3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lang="en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Pembuatnya EllisLab </a:t>
            </a:r>
            <a:r>
              <a:rPr lang="en" sz="30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British Columbia Institute of Technology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200"/>
              </a:spcBef>
              <a:spcAft>
                <a:spcPts val="1600"/>
              </a:spcAft>
              <a:buNone/>
            </a:pP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312" name="Google Shape;312;p42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Setting Migrasi dan Database</a:t>
            </a: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9. Buat file /application/controllers/Migrate.php dan tuliskan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3" name="Google Shape;31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2800" y="2216825"/>
            <a:ext cx="7860425" cy="292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4.a Migrasi Database</a:t>
            </a:r>
            <a:endParaRPr/>
          </a:p>
        </p:txBody>
      </p:sp>
      <p:sp>
        <p:nvSpPr>
          <p:cNvPr id="321" name="Google Shape;321;p4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Setting Migrasi dan Database</a:t>
            </a: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9. Jalankan 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2" name="Google Shape;32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658" y="2508025"/>
            <a:ext cx="6857929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Create Data Post</a:t>
            </a:r>
            <a:endParaRPr/>
          </a:p>
        </p:txBody>
      </p:sp>
      <p:sp>
        <p:nvSpPr>
          <p:cNvPr id="330" name="Google Shape;330;p4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AutoNum type="arabicPeriod"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Buatlah sebuah controller di applications/controllers/Post.php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AutoNum type="arabicPeriod"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Dengan isi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1" name="Google Shape;33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Create Data Post</a:t>
            </a:r>
            <a:endParaRPr/>
          </a:p>
        </p:txBody>
      </p:sp>
      <p:sp>
        <p:nvSpPr>
          <p:cNvPr id="338" name="Google Shape;338;p4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400" y="1533388"/>
            <a:ext cx="8306901" cy="207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Create Data Post</a:t>
            </a:r>
            <a:endParaRPr/>
          </a:p>
        </p:txBody>
      </p:sp>
      <p:sp>
        <p:nvSpPr>
          <p:cNvPr id="347" name="Google Shape;347;p4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8" name="Google Shape;34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0850" y="307101"/>
            <a:ext cx="7753900" cy="438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Create Data Post</a:t>
            </a:r>
            <a:endParaRPr/>
          </a:p>
        </p:txBody>
      </p:sp>
      <p:sp>
        <p:nvSpPr>
          <p:cNvPr id="356" name="Google Shape;356;p4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3. Buat file create.php di view /applications/views/create.php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7" name="Google Shape;35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0564" y="1749200"/>
            <a:ext cx="8282875" cy="318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Create Data Post</a:t>
            </a:r>
            <a:endParaRPr/>
          </a:p>
        </p:txBody>
      </p:sp>
      <p:sp>
        <p:nvSpPr>
          <p:cNvPr id="365" name="Google Shape;365;p4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4. Buat file success_post.php di view /applications/views</a:t>
            </a:r>
            <a:endParaRPr sz="240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6" name="Google Shape;36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7725" y="2357688"/>
            <a:ext cx="6906530" cy="1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Create Data Post</a:t>
            </a:r>
            <a:endParaRPr/>
          </a:p>
        </p:txBody>
      </p:sp>
      <p:sp>
        <p:nvSpPr>
          <p:cNvPr id="365" name="Google Shape;365;p4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5. Buat file </a:t>
            </a:r>
            <a:r>
              <a:rPr lang="en-US" sz="2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Post_</a:t>
            </a:r>
            <a:r>
              <a:rPr lang="en" sz="2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model.php di models /applications/</a:t>
            </a:r>
            <a:r>
              <a:rPr lang="en-US" sz="2400" dirty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models</a:t>
            </a:r>
            <a:endParaRPr sz="240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6" name="Google Shape;36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ACAA2BB-F75F-4A04-96DB-9C32E28FA7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4242" y="2571750"/>
            <a:ext cx="5605329" cy="22539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585955-76C3-4945-ACDE-9CC2C8975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29" y="3066676"/>
            <a:ext cx="2936219" cy="63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168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Read Data Post</a:t>
            </a:r>
            <a:endParaRPr/>
          </a:p>
        </p:txBody>
      </p:sp>
      <p:sp>
        <p:nvSpPr>
          <p:cNvPr id="374" name="Google Shape;374;p4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AutoNum type="arabicPeriod"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Buat method get di controller 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5" name="Google Shape;37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4563" y="2024638"/>
            <a:ext cx="5629275" cy="233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Read Data Post</a:t>
            </a:r>
            <a:endParaRPr/>
          </a:p>
        </p:txBody>
      </p:sp>
      <p:sp>
        <p:nvSpPr>
          <p:cNvPr id="383" name="Google Shape;383;p5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2. Buat method get di model 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4" name="Google Shape;38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8577" y="1943100"/>
            <a:ext cx="7661501" cy="17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Keuntungan Menggunakan Framework</a:t>
            </a:r>
            <a:endParaRPr/>
          </a:p>
        </p:txBody>
      </p:sp>
      <p:sp>
        <p:nvSpPr>
          <p:cNvPr id="91" name="Google Shape;91;p16"/>
          <p:cNvSpPr txBox="1">
            <a:spLocks noGrp="1"/>
          </p:cNvSpPr>
          <p:nvPr>
            <p:ph type="body" idx="1"/>
          </p:nvPr>
        </p:nvSpPr>
        <p:spPr>
          <a:xfrm>
            <a:off x="311725" y="1266325"/>
            <a:ext cx="8520600" cy="36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0300" y="1266325"/>
            <a:ext cx="3972334" cy="366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Read Data Post</a:t>
            </a:r>
            <a:endParaRPr/>
          </a:p>
        </p:txBody>
      </p:sp>
      <p:sp>
        <p:nvSpPr>
          <p:cNvPr id="392" name="Google Shape;392;p5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3. Buat get.php di applications/view/post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3" name="Google Shape;39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206" y="2185081"/>
            <a:ext cx="6443925" cy="126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Read Data Post</a:t>
            </a:r>
            <a:endParaRPr/>
          </a:p>
        </p:txBody>
      </p:sp>
      <p:sp>
        <p:nvSpPr>
          <p:cNvPr id="401" name="Google Shape;401;p52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4. Tambahkan method index di controller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2" name="Google Shape;40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938" y="1956513"/>
            <a:ext cx="8750133" cy="1230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Read Data Post</a:t>
            </a:r>
            <a:endParaRPr/>
          </a:p>
        </p:txBody>
      </p:sp>
      <p:sp>
        <p:nvSpPr>
          <p:cNvPr id="410" name="Google Shape;410;p5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5. Tambahkan method get all di model 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1" name="Google Shape;411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6457" y="2107313"/>
            <a:ext cx="6821775" cy="162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5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4.b. Fitur Read Data Post</a:t>
            </a:r>
            <a:endParaRPr/>
          </a:p>
        </p:txBody>
      </p:sp>
      <p:sp>
        <p:nvSpPr>
          <p:cNvPr id="419" name="Google Shape;419;p5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6. Tambahkan index.php di applications/view/post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0" name="Google Shape;42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225" y="2066575"/>
            <a:ext cx="8056076" cy="170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4.c. Fitur Update Data Post</a:t>
            </a:r>
            <a:endParaRPr/>
          </a:p>
        </p:txBody>
      </p:sp>
      <p:sp>
        <p:nvSpPr>
          <p:cNvPr id="428" name="Google Shape;428;p5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1. Tambahkan method update di controller 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9" name="Google Shape;42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55"/>
          <p:cNvPicPr preferRelativeResize="0"/>
          <p:nvPr/>
        </p:nvPicPr>
        <p:blipFill rotWithShape="1">
          <a:blip r:embed="rId5">
            <a:alphaModFix/>
          </a:blip>
          <a:srcRect l="-1300" r="1300"/>
          <a:stretch/>
        </p:blipFill>
        <p:spPr>
          <a:xfrm>
            <a:off x="727650" y="1788975"/>
            <a:ext cx="5714520" cy="330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4.c. Fitur Update Data Post</a:t>
            </a:r>
            <a:endParaRPr/>
          </a:p>
        </p:txBody>
      </p:sp>
      <p:sp>
        <p:nvSpPr>
          <p:cNvPr id="437" name="Google Shape;437;p5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2. Tambahkan method update di Post_model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8" name="Google Shape;438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624" y="1840800"/>
            <a:ext cx="7209992" cy="330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4.c. Fitur Update Data Post</a:t>
            </a:r>
            <a:endParaRPr/>
          </a:p>
        </p:txBody>
      </p:sp>
      <p:sp>
        <p:nvSpPr>
          <p:cNvPr id="446" name="Google Shape;446;p5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3. Tambahkan update.php di applications/view/post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7" name="Google Shape;447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5275" y="2031400"/>
            <a:ext cx="8853450" cy="28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4.c. Fitur Update Data Post</a:t>
            </a:r>
            <a:endParaRPr/>
          </a:p>
        </p:txBody>
      </p:sp>
      <p:sp>
        <p:nvSpPr>
          <p:cNvPr id="455" name="Google Shape;455;p5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4.. Tambahkan get.php dan index.php di applications/view/post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6" name="Google Shape;456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355068"/>
            <a:ext cx="9143999" cy="4333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4.d. Fitur Delete Data Post</a:t>
            </a:r>
            <a:endParaRPr/>
          </a:p>
        </p:txBody>
      </p:sp>
      <p:sp>
        <p:nvSpPr>
          <p:cNvPr id="464" name="Google Shape;464;p5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1. Tambahkan method delete di post controller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5" name="Google Shape;46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0775" y="1949888"/>
            <a:ext cx="6248400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4.d. Fitur Delete Data Post</a:t>
            </a:r>
            <a:endParaRPr/>
          </a:p>
        </p:txBody>
      </p:sp>
      <p:sp>
        <p:nvSpPr>
          <p:cNvPr id="473" name="Google Shape;473;p6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2. Tambahkan method delete di Post_model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4" name="Google Shape;474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3180" y="2119375"/>
            <a:ext cx="5701075" cy="13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Keuntungan Mempelajari/Menggunakan CI</a:t>
            </a:r>
            <a:endParaRPr/>
          </a:p>
        </p:txBody>
      </p:sp>
      <p:sp>
        <p:nvSpPr>
          <p:cNvPr id="100" name="Google Shape;100;p17"/>
          <p:cNvSpPr txBox="1">
            <a:spLocks noGrp="1"/>
          </p:cNvSpPr>
          <p:nvPr>
            <p:ph type="body" idx="1"/>
          </p:nvPr>
        </p:nvSpPr>
        <p:spPr>
          <a:xfrm>
            <a:off x="311725" y="1266325"/>
            <a:ext cx="8520600" cy="36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Framework dengan ukuran kecil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Keamanan yang cukup baik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Cukup simpel dan mudah dipelajari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Dokumentasi nya cukup baik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Easy To Customize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Developernya lumayan dicari di Indonesia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4.d. Fitur Delete Data Post</a:t>
            </a:r>
            <a:endParaRPr/>
          </a:p>
        </p:txBody>
      </p:sp>
      <p:sp>
        <p:nvSpPr>
          <p:cNvPr id="482" name="Google Shape;482;p6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3. Tambahkan delete.php di applications/view/post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3" name="Google Shape;483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2248638"/>
            <a:ext cx="8520600" cy="64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4.d. Fitur Delete Data Post</a:t>
            </a:r>
            <a:endParaRPr/>
          </a:p>
        </p:txBody>
      </p:sp>
      <p:sp>
        <p:nvSpPr>
          <p:cNvPr id="491" name="Google Shape;491;p62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4. Tambahkan ke get.php di applications/views</a:t>
            </a: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2" name="Google Shape;492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436750"/>
            <a:ext cx="9144000" cy="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4.d. Singkat URL</a:t>
            </a:r>
            <a:endParaRPr/>
          </a:p>
        </p:txBody>
      </p:sp>
      <p:sp>
        <p:nvSpPr>
          <p:cNvPr id="500" name="Google Shape;500;p6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1. Buka di config/routes.php </a:t>
            </a: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Dan tambahkan</a:t>
            </a: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1" name="Google Shape;501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AE64D37-060E-4F61-B8DF-D840D5B94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7454" y="2737850"/>
            <a:ext cx="5591175" cy="1504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Kerugian Mempelajari/Menggunakan CI</a:t>
            </a:r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body" idx="1"/>
          </p:nvPr>
        </p:nvSpPr>
        <p:spPr>
          <a:xfrm>
            <a:off x="311725" y="1266325"/>
            <a:ext cx="8520600" cy="366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Library nya kurang banyak</a:t>
            </a:r>
            <a:b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Konvensi struktur folder dan penamaan tidak ada</a:t>
            </a:r>
            <a:b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Untuk skala besar kurang bagus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 kelas ini kamu akan belajar:</a:t>
            </a:r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body" idx="1"/>
          </p:nvPr>
        </p:nvSpPr>
        <p:spPr>
          <a:xfrm>
            <a:off x="0" y="1045725"/>
            <a:ext cx="8520600" cy="425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Perkenalan CodeIgniter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Persiapan dan Instalasi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Basic CodeIgniter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Penjelasan Singkat MVC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Latihan MVC - Controller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Latihan MVC - Model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Latihan MVC - View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Latihan MVC - Singkat URL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>
            <a:spLocks noGrp="1"/>
          </p:cNvSpPr>
          <p:nvPr>
            <p:ph type="body" idx="1"/>
          </p:nvPr>
        </p:nvSpPr>
        <p:spPr>
          <a:xfrm>
            <a:off x="4470013" y="1045725"/>
            <a:ext cx="8520600" cy="425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Project Membuat blog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Migrasi Database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post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Read post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Update post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Delete post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eriod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Singkat URL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Persiapan dan Instalasi </a:t>
            </a:r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Asumsi saya kamu memiliki: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- Leptop dan internet yang mempuni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-Sebaiknya minimal OS windows 8 atau 10, atau Ubuntu 14.04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-Semangat belajar yang kuat :)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br>
              <a:rPr lang="en" b="1">
                <a:latin typeface="Arial"/>
                <a:ea typeface="Arial"/>
                <a:cs typeface="Arial"/>
                <a:sym typeface="Arial"/>
              </a:rPr>
            </a:br>
            <a:r>
              <a:rPr lang="en" b="1">
                <a:latin typeface="Arial"/>
                <a:ea typeface="Arial"/>
                <a:cs typeface="Arial"/>
                <a:sym typeface="Arial"/>
              </a:rPr>
              <a:t>Kamu minimal pengetahuan: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-Tau dasar pemrograman dan php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-Tau dasar css, html dan javascript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-Tau dasar query dan dabatase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Persiapan dan Instalasi </a:t>
            </a:r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XAMPP (local server built in ) di</a:t>
            </a:r>
            <a:r>
              <a:rPr lang="en" sz="2400" dirty="0">
                <a:solidFill>
                  <a:srgbClr val="40404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en" sz="24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https://www.apachefriends.org/index.html</a:t>
            </a:r>
            <a:br>
              <a:rPr lang="en" sz="24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</a:br>
            <a:endParaRPr sz="2400" u="sng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</a:pPr>
            <a:r>
              <a:rPr lang="en" sz="240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Mysql (database) di </a:t>
            </a:r>
            <a:r>
              <a:rPr lang="en" sz="24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https://dev.mysql.com/downloads/installer/</a:t>
            </a:r>
            <a:br>
              <a:rPr lang="en" sz="240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Arial"/>
              <a:buChar char="-"/>
            </a:pPr>
            <a:r>
              <a:rPr lang="en" sz="240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CodeIgniter(versi 3.x) di</a:t>
            </a:r>
            <a:br>
              <a:rPr lang="en" sz="240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 dirty="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rPr>
              <a:t>https://www.codeigniter.com/download</a:t>
            </a:r>
            <a:endParaRPr sz="2400" dirty="0">
              <a:solidFill>
                <a:srgbClr val="4040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30575" y="146350"/>
            <a:ext cx="1119975" cy="111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03725" y="4242800"/>
            <a:ext cx="1773671" cy="6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1123</Words>
  <Application>Microsoft Office PowerPoint</Application>
  <PresentationFormat>On-screen Show (16:9)</PresentationFormat>
  <Paragraphs>207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Trebuchet MS</vt:lpstr>
      <vt:lpstr>PT Sans Narrow</vt:lpstr>
      <vt:lpstr>Open Sans</vt:lpstr>
      <vt:lpstr>Arial</vt:lpstr>
      <vt:lpstr>Tropic</vt:lpstr>
      <vt:lpstr>Belajar CodeIgniter Dasar</vt:lpstr>
      <vt:lpstr>Perkenalan </vt:lpstr>
      <vt:lpstr>Apa itu Code Igniter(CI)?</vt:lpstr>
      <vt:lpstr>Keuntungan Menggunakan Framework</vt:lpstr>
      <vt:lpstr>Keuntungan Mempelajari/Menggunakan CI</vt:lpstr>
      <vt:lpstr>Kerugian Mempelajari/Menggunakan CI</vt:lpstr>
      <vt:lpstr>Di kelas ini kamu akan belajar:</vt:lpstr>
      <vt:lpstr>2. Persiapan dan Instalasi </vt:lpstr>
      <vt:lpstr>2. Persiapan dan Instalasi </vt:lpstr>
      <vt:lpstr>2. Persiapan dan Instalasi  </vt:lpstr>
      <vt:lpstr>2. Persiapan dan Instalasi  </vt:lpstr>
      <vt:lpstr>3. a Basic Code Igniter - Penjelasan MVC</vt:lpstr>
      <vt:lpstr>3.a Penjelasan MVC </vt:lpstr>
      <vt:lpstr>3.b Latihan MVC - Controller</vt:lpstr>
      <vt:lpstr>3.c Latihan MVC - View</vt:lpstr>
      <vt:lpstr>3.c Latihan MVC - View</vt:lpstr>
      <vt:lpstr>3.c Latihan MVC - View</vt:lpstr>
      <vt:lpstr>3.c Latihan MVC - View</vt:lpstr>
      <vt:lpstr>3.c Latihan MVC - View</vt:lpstr>
      <vt:lpstr>3.d Latihan MVC - Model</vt:lpstr>
      <vt:lpstr>3.d Latihan MVC - Model</vt:lpstr>
      <vt:lpstr>3.e Latihan MVC -Singkat URL</vt:lpstr>
      <vt:lpstr>4. Project Membuat Blog Sederhana</vt:lpstr>
      <vt:lpstr>4.a Migrasi Database</vt:lpstr>
      <vt:lpstr>4.a Migrasi Database</vt:lpstr>
      <vt:lpstr>4.a Migrasi Database</vt:lpstr>
      <vt:lpstr>4.a Migrasi Database</vt:lpstr>
      <vt:lpstr>4.a Migrasi Database</vt:lpstr>
      <vt:lpstr>4.a Migrasi Database</vt:lpstr>
      <vt:lpstr>4.a Migrasi Database</vt:lpstr>
      <vt:lpstr>4.a Migrasi Database</vt:lpstr>
      <vt:lpstr>4.b. Fitur Create Data Post</vt:lpstr>
      <vt:lpstr>4.b. Fitur Create Data Post</vt:lpstr>
      <vt:lpstr>4.b. Fitur Create Data Post</vt:lpstr>
      <vt:lpstr>4.b. Fitur Create Data Post</vt:lpstr>
      <vt:lpstr>4.b. Fitur Create Data Post</vt:lpstr>
      <vt:lpstr>4.b. Fitur Create Data Post</vt:lpstr>
      <vt:lpstr>4.b. Fitur Read Data Post</vt:lpstr>
      <vt:lpstr>4.b. Fitur Read Data Post</vt:lpstr>
      <vt:lpstr>4.b. Fitur Read Data Post</vt:lpstr>
      <vt:lpstr>4.b. Fitur Read Data Post</vt:lpstr>
      <vt:lpstr>4.b. Fitur Read Data Post</vt:lpstr>
      <vt:lpstr>4.b. Fitur Read Data Post</vt:lpstr>
      <vt:lpstr>4.c. Fitur Update Data Post</vt:lpstr>
      <vt:lpstr>4.c. Fitur Update Data Post</vt:lpstr>
      <vt:lpstr>4.c. Fitur Update Data Post</vt:lpstr>
      <vt:lpstr>4.c. Fitur Update Data Post</vt:lpstr>
      <vt:lpstr>4.d. Fitur Delete Data Post</vt:lpstr>
      <vt:lpstr>4.d. Fitur Delete Data Post</vt:lpstr>
      <vt:lpstr>4.d. Fitur Delete Data Post</vt:lpstr>
      <vt:lpstr>4.d. Fitur Delete Data Post</vt:lpstr>
      <vt:lpstr>4.d. Singkat URL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Belajar CodeIgniter Dasar</dc:title>
  <cp:lastModifiedBy>Windows User</cp:lastModifiedBy>
  <cp:revision>4</cp:revision>
  <dcterms:modified xsi:type="dcterms:W3CDTF">2019-03-10T04:07:24Z</dcterms:modified>
</cp:coreProperties>
</file>